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1" embedTrueTypeFonts="1" saveSubsetFonts="1">
  <p:sldMasterIdLst>
    <p:sldMasterId id="2147483648" r:id="rId1"/>
  </p:sldMasterIdLst>
  <p:sldIdLst>
    <p:sldId id="266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154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6586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525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4279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3705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480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2347453" y="2111755"/>
            <a:ext cx="993511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300" dirty="0"/>
              <a:t>DNA</a:t>
            </a:r>
            <a:r>
              <a:rPr spc="-390" dirty="0"/>
              <a:t> </a:t>
            </a:r>
            <a:r>
              <a:rPr spc="-40" dirty="0"/>
              <a:t>Topoisomerases</a:t>
            </a:r>
            <a:r>
              <a:rPr spc="-135" dirty="0"/>
              <a:t> </a:t>
            </a:r>
            <a:r>
              <a:rPr dirty="0"/>
              <a:t>in</a:t>
            </a:r>
            <a:r>
              <a:rPr spc="-145" dirty="0"/>
              <a:t> </a:t>
            </a:r>
            <a:r>
              <a:rPr dirty="0"/>
              <a:t>Biology</a:t>
            </a:r>
            <a:r>
              <a:rPr spc="-235" dirty="0"/>
              <a:t> </a:t>
            </a:r>
            <a:r>
              <a:rPr spc="-10" dirty="0"/>
              <a:t>and</a:t>
            </a:r>
            <a:r>
              <a:rPr spc="-135" dirty="0"/>
              <a:t> </a:t>
            </a:r>
            <a:r>
              <a:rPr spc="65" dirty="0"/>
              <a:t>Medicine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474211" y="2678577"/>
            <a:ext cx="7681595" cy="2491964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20" dirty="0">
                <a:latin typeface="Lato" panose="020F0502020204030203" pitchFamily="34" charset="0"/>
                <a:cs typeface="Lato" panose="020F0502020204030203" pitchFamily="34" charset="0"/>
              </a:rPr>
              <a:t>#DNATopSRC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indent="-127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20,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23,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Millennium</a:t>
            </a:r>
            <a:r>
              <a:rPr sz="2400" spc="-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 </a:t>
            </a:r>
            <a:r>
              <a:rPr sz="2400" spc="45" dirty="0">
                <a:latin typeface="Lato" panose="020F0502020204030203" pitchFamily="34" charset="0"/>
                <a:cs typeface="Lato" panose="020F0502020204030203" pitchFamily="34" charset="0"/>
              </a:rPr>
              <a:t>Maxwell</a:t>
            </a:r>
            <a:r>
              <a:rPr sz="2400" spc="-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House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,</a:t>
            </a:r>
            <a:r>
              <a:rPr sz="2400" spc="-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Nashville,</a:t>
            </a:r>
            <a:r>
              <a:rPr sz="2400" spc="-8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90" dirty="0">
                <a:latin typeface="Lato" panose="020F0502020204030203" pitchFamily="34" charset="0"/>
                <a:cs typeface="Lato" panose="020F0502020204030203" pitchFamily="34" charset="0"/>
              </a:rPr>
              <a:t>TN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265"/>
              </a:spcBef>
            </a:pPr>
            <a:r>
              <a:rPr sz="2600" b="1" spc="-114" dirty="0">
                <a:latin typeface="Lato" panose="020F0502020204030203" pitchFamily="34" charset="0"/>
                <a:cs typeface="Lato" panose="020F0502020204030203" pitchFamily="34" charset="0"/>
              </a:rPr>
              <a:t>FASEB.org/dna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882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8521D07-D953-4E09-8FBE-DFB6B1DC6355}"/>
</file>

<file path=customXml/itemProps2.xml><?xml version="1.0" encoding="utf-8"?>
<ds:datastoreItem xmlns:ds="http://schemas.openxmlformats.org/officeDocument/2006/customXml" ds:itemID="{30BADC00-CD58-4A50-A314-79089A71E920}"/>
</file>

<file path=customXml/itemProps3.xml><?xml version="1.0" encoding="utf-8"?>
<ds:datastoreItem xmlns:ds="http://schemas.openxmlformats.org/officeDocument/2006/customXml" ds:itemID="{57037E9C-BF67-453B-A19A-36B11CB1658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DNA Topoisomerases in Biology and Medicine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2025-11-16T22:28:52Z</dcterms:created>
  <dcterms:modified xsi:type="dcterms:W3CDTF">2025-11-16T22:50:14Z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